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1184" r:id="rId2"/>
    <p:sldId id="1185" r:id="rId3"/>
    <p:sldId id="1186" r:id="rId4"/>
    <p:sldId id="1187" r:id="rId5"/>
    <p:sldId id="1087" r:id="rId6"/>
    <p:sldId id="1188" r:id="rId7"/>
    <p:sldId id="1189" r:id="rId8"/>
    <p:sldId id="1190" r:id="rId9"/>
    <p:sldId id="1191" r:id="rId10"/>
    <p:sldId id="1192" r:id="rId11"/>
    <p:sldId id="1193" r:id="rId12"/>
    <p:sldId id="1086" r:id="rId13"/>
    <p:sldId id="1195" r:id="rId14"/>
    <p:sldId id="1196" r:id="rId15"/>
    <p:sldId id="1197" r:id="rId16"/>
    <p:sldId id="1198" r:id="rId17"/>
    <p:sldId id="1084" r:id="rId18"/>
    <p:sldId id="1117" r:id="rId19"/>
    <p:sldId id="1079" r:id="rId20"/>
    <p:sldId id="1116" r:id="rId21"/>
    <p:sldId id="1113" r:id="rId22"/>
    <p:sldId id="1114" r:id="rId23"/>
    <p:sldId id="1115" r:id="rId24"/>
    <p:sldId id="1083" r:id="rId25"/>
    <p:sldId id="1085" r:id="rId26"/>
    <p:sldId id="1118" r:id="rId27"/>
    <p:sldId id="1119" r:id="rId28"/>
    <p:sldId id="1126" r:id="rId29"/>
    <p:sldId id="1120" r:id="rId30"/>
    <p:sldId id="1159" r:id="rId31"/>
    <p:sldId id="1163" r:id="rId32"/>
    <p:sldId id="1160" r:id="rId33"/>
    <p:sldId id="1162" r:id="rId34"/>
    <p:sldId id="1165" r:id="rId35"/>
    <p:sldId id="1164" r:id="rId36"/>
    <p:sldId id="1166" r:id="rId37"/>
    <p:sldId id="1167" r:id="rId38"/>
    <p:sldId id="1168" r:id="rId39"/>
    <p:sldId id="1169" r:id="rId40"/>
    <p:sldId id="1171" r:id="rId41"/>
    <p:sldId id="1170" r:id="rId42"/>
    <p:sldId id="1161" r:id="rId43"/>
    <p:sldId id="1172" r:id="rId44"/>
    <p:sldId id="1173" r:id="rId45"/>
    <p:sldId id="1174" r:id="rId46"/>
    <p:sldId id="1175" r:id="rId47"/>
    <p:sldId id="1176" r:id="rId48"/>
    <p:sldId id="1177" r:id="rId49"/>
    <p:sldId id="1178" r:id="rId50"/>
    <p:sldId id="1179" r:id="rId51"/>
    <p:sldId id="1180" r:id="rId52"/>
    <p:sldId id="1181" r:id="rId53"/>
    <p:sldId id="1182" r:id="rId54"/>
    <p:sldId id="1183" r:id="rId55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FFCC"/>
    <a:srgbClr val="FF0000"/>
    <a:srgbClr val="FF99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 autoAdjust="0"/>
    <p:restoredTop sz="94605" autoAdjust="0"/>
  </p:normalViewPr>
  <p:slideViewPr>
    <p:cSldViewPr>
      <p:cViewPr varScale="1">
        <p:scale>
          <a:sx n="83" d="100"/>
          <a:sy n="83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731E0D4-A173-446D-884A-E0438B6DE2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962829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1037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1E0D4-A173-446D-884A-E0438B6DE258}" type="slidenum">
              <a:rPr lang="it-IT" altLang="it-IT" smtClean="0"/>
              <a:pPr>
                <a:defRPr/>
              </a:pPr>
              <a:t>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6955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1037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1E0D4-A173-446D-884A-E0438B6DE258}" type="slidenum">
              <a:rPr lang="it-IT" altLang="it-IT" smtClean="0"/>
              <a:pPr>
                <a:defRPr/>
              </a:pPr>
              <a:t>18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8871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88110-1630-4421-8E3C-7BA16B8130E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451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CDF15-9332-4D6B-9965-B717D60CBF1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6123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FDF8-4561-4D10-A7C3-13CC839DC76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12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3A07A-22B5-4B55-87B5-69566B302D8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7221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570F3-1D30-4DC8-984C-4C8AB9FC486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42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AEB68-5435-4BDF-8D91-2256D07BCEA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742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2221A-FE18-4C2D-9F07-6DC8A4035D2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0966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715A6-2D84-4116-AA19-BFD088E776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120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20273-2BFB-41EB-AC14-4B3CA879CB6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9694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8CAEF-7C30-4EF9-9DD9-48FB422D5B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356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74B8B-C9F6-45E5-A500-19707F808C5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895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4D2D104-6308-41E3-9979-BFEEA7F90B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68000">
              <a:schemeClr val="tx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gamena 2 1"/>
          <p:cNvSpPr/>
          <p:nvPr/>
        </p:nvSpPr>
        <p:spPr>
          <a:xfrm>
            <a:off x="875420" y="400354"/>
            <a:ext cx="10441160" cy="6057292"/>
          </a:xfrm>
          <a:prstGeom prst="horizontalScroll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it-IT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Governolo (</a:t>
            </a:r>
            <a:r>
              <a:rPr lang="it-IT" sz="2400" b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prov</a:t>
            </a:r>
            <a:r>
              <a:rPr lang="it-IT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di Mn)</a:t>
            </a:r>
          </a:p>
          <a:p>
            <a:pPr algn="ctr">
              <a:lnSpc>
                <a:spcPct val="150000"/>
              </a:lnSpc>
            </a:pPr>
            <a:r>
              <a:rPr lang="it-IT" sz="4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La facciata della chiesa</a:t>
            </a:r>
          </a:p>
          <a:p>
            <a:pPr algn="ctr">
              <a:lnSpc>
                <a:spcPct val="150000"/>
              </a:lnSpc>
            </a:pPr>
            <a:r>
              <a:rPr lang="it-IT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r>
              <a:rPr lang="it-IT" sz="4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 14 maggio 2016</a:t>
            </a:r>
          </a:p>
          <a:p>
            <a:pPr algn="ctr">
              <a:lnSpc>
                <a:spcPct val="150000"/>
              </a:lnSpc>
            </a:pPr>
            <a:r>
              <a:rPr lang="it-IT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Presentazione di Claudio Gobbetti</a:t>
            </a:r>
          </a:p>
        </p:txBody>
      </p:sp>
    </p:spTree>
    <p:extLst>
      <p:ext uri="{BB962C8B-B14F-4D97-AF65-F5344CB8AC3E}">
        <p14:creationId xmlns:p14="http://schemas.microsoft.com/office/powerpoint/2010/main" val="305540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4" y="-9000"/>
            <a:ext cx="12209409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3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7" y="-9000"/>
            <a:ext cx="12213375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20000">
              <a:schemeClr val="tx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1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00" y="-9000"/>
            <a:ext cx="12246200" cy="6876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176120" y="3645024"/>
            <a:ext cx="3456384" cy="13681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908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2" y="-9000"/>
            <a:ext cx="12210865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" y="0"/>
            <a:ext cx="12194574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7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00" y="-27000"/>
            <a:ext cx="12288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2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61000">
              <a:schemeClr val="tx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gamena 2 1"/>
          <p:cNvSpPr/>
          <p:nvPr/>
        </p:nvSpPr>
        <p:spPr>
          <a:xfrm>
            <a:off x="875420" y="400354"/>
            <a:ext cx="10441160" cy="6057292"/>
          </a:xfrm>
          <a:prstGeom prst="horizontalScroll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it-IT" sz="4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Lavori di restauro</a:t>
            </a:r>
          </a:p>
          <a:p>
            <a:pPr algn="ctr">
              <a:lnSpc>
                <a:spcPct val="150000"/>
              </a:lnSpc>
            </a:pPr>
            <a:r>
              <a:rPr lang="it-IT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d</a:t>
            </a:r>
            <a:r>
              <a:rPr lang="it-IT" sz="4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el campanile</a:t>
            </a:r>
          </a:p>
        </p:txBody>
      </p:sp>
    </p:spTree>
    <p:extLst>
      <p:ext uri="{BB962C8B-B14F-4D97-AF65-F5344CB8AC3E}">
        <p14:creationId xmlns:p14="http://schemas.microsoft.com/office/powerpoint/2010/main" val="273911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7" y="-9000"/>
            <a:ext cx="12213375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9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2" y="-27000"/>
            <a:ext cx="12196705" cy="69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83000">
              <a:schemeClr val="tx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620688"/>
            <a:ext cx="10058400" cy="569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83000">
              <a:schemeClr val="tx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00" y="495000"/>
            <a:ext cx="10432000" cy="58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9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83000">
              <a:schemeClr val="tx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007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4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6" y="-45000"/>
            <a:ext cx="12206032" cy="69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8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20000">
              <a:schemeClr val="tx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000" cy="6912000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>
          <a:xfrm>
            <a:off x="6312024" y="476672"/>
            <a:ext cx="216024" cy="2160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6600056" y="430066"/>
            <a:ext cx="216024" cy="2160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6888088" y="410744"/>
            <a:ext cx="216024" cy="2160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7536160" y="368660"/>
            <a:ext cx="216024" cy="2160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7968208" y="368660"/>
            <a:ext cx="216024" cy="2160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8651940" y="410744"/>
            <a:ext cx="216024" cy="2160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6035988" y="3269292"/>
            <a:ext cx="216024" cy="2160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6712771" y="3180869"/>
            <a:ext cx="216024" cy="2160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7968208" y="3072857"/>
            <a:ext cx="216024" cy="2160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8945970" y="3134129"/>
            <a:ext cx="216024" cy="2160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5927976" y="6093296"/>
            <a:ext cx="216024" cy="2160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6780076" y="5985284"/>
            <a:ext cx="216024" cy="2160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7537956" y="5985284"/>
            <a:ext cx="216024" cy="2160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9408368" y="6070060"/>
            <a:ext cx="216024" cy="2160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384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" y="-1"/>
            <a:ext cx="12213375" cy="6876000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>
          <a:xfrm>
            <a:off x="4295800" y="4797152"/>
            <a:ext cx="648072" cy="7920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8688288" y="5193196"/>
            <a:ext cx="648072" cy="7920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623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7" y="-9000"/>
            <a:ext cx="12213375" cy="6876000"/>
          </a:xfrm>
          <a:prstGeom prst="rect">
            <a:avLst/>
          </a:prstGeom>
        </p:spPr>
      </p:pic>
      <p:sp>
        <p:nvSpPr>
          <p:cNvPr id="2" name="Ovale 1"/>
          <p:cNvSpPr/>
          <p:nvPr/>
        </p:nvSpPr>
        <p:spPr>
          <a:xfrm>
            <a:off x="3863752" y="1268760"/>
            <a:ext cx="288032" cy="2880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6528048" y="1268760"/>
            <a:ext cx="288032" cy="2880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3863752" y="5445224"/>
            <a:ext cx="288032" cy="2880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6672064" y="5446186"/>
            <a:ext cx="288032" cy="2880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2 4"/>
          <p:cNvCxnSpPr/>
          <p:nvPr/>
        </p:nvCxnSpPr>
        <p:spPr>
          <a:xfrm flipV="1">
            <a:off x="5879976" y="1916832"/>
            <a:ext cx="792088" cy="1368152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 flipV="1">
            <a:off x="4367808" y="1916832"/>
            <a:ext cx="1085129" cy="1368152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>
            <a:off x="4367809" y="3717032"/>
            <a:ext cx="1085128" cy="163780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5951984" y="3755622"/>
            <a:ext cx="864096" cy="159921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3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27" y="-27000"/>
            <a:ext cx="12269054" cy="6912000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>
          <a:xfrm>
            <a:off x="479376" y="2348880"/>
            <a:ext cx="792088" cy="7920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9048328" y="1844824"/>
            <a:ext cx="792088" cy="7920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29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" y="-9000"/>
            <a:ext cx="12194574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3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" y="-9000"/>
            <a:ext cx="12194574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3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" y="0"/>
            <a:ext cx="12223056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10" y="0"/>
            <a:ext cx="1225842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6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12" y="-1"/>
            <a:ext cx="12277025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5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7" y="-1"/>
            <a:ext cx="12213375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7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7" y="-1"/>
            <a:ext cx="12213375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9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10" y="0"/>
            <a:ext cx="1225842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0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bg2">
                <a:lumMod val="50000"/>
              </a:schemeClr>
            </a:gs>
            <a:gs pos="40000">
              <a:schemeClr val="tx1"/>
            </a:gs>
            <a:gs pos="100000">
              <a:schemeClr val="bg2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3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31" y="-45000"/>
            <a:ext cx="12341263" cy="69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0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bg2">
                <a:lumMod val="50000"/>
              </a:schemeClr>
            </a:gs>
            <a:gs pos="40000">
              <a:schemeClr val="tx1"/>
            </a:gs>
            <a:gs pos="100000">
              <a:schemeClr val="bg2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0"/>
            <a:ext cx="51435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663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3801"/>
          <a:stretch/>
        </p:blipFill>
        <p:spPr>
          <a:xfrm>
            <a:off x="3122748" y="99000"/>
            <a:ext cx="5946504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0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27" y="-1"/>
            <a:ext cx="12269054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9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bg2">
                <a:lumMod val="50000"/>
              </a:schemeClr>
            </a:gs>
            <a:gs pos="100000">
              <a:schemeClr val="tx1"/>
            </a:gs>
            <a:gs pos="0">
              <a:schemeClr val="tx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4850"/>
          <a:stretch/>
        </p:blipFill>
        <p:spPr>
          <a:xfrm>
            <a:off x="1524000" y="404664"/>
            <a:ext cx="914400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1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6" y="0"/>
            <a:ext cx="12208353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7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2" y="-63000"/>
            <a:ext cx="12234544" cy="70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7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10" y="0"/>
            <a:ext cx="1225842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14" y="-1"/>
            <a:ext cx="12278629" cy="69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" y="0"/>
            <a:ext cx="12194574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6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6" y="-1"/>
            <a:ext cx="12205153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" y="2604"/>
            <a:ext cx="12233304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9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10" y="0"/>
            <a:ext cx="1225842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6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20000">
              <a:schemeClr val="tx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33" y="0"/>
            <a:ext cx="12322266" cy="69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5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59" y="-1"/>
            <a:ext cx="1227731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2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3" y="-1"/>
            <a:ext cx="12266326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2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4" y="0"/>
            <a:ext cx="1220326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5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bg2">
                <a:lumMod val="50000"/>
              </a:schemeClr>
            </a:gs>
            <a:gs pos="100000">
              <a:schemeClr val="tx1"/>
            </a:gs>
            <a:gs pos="0">
              <a:schemeClr val="tx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00" y="-27000"/>
            <a:ext cx="12288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1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59" y="-27000"/>
            <a:ext cx="12254918" cy="6912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35360" y="260648"/>
            <a:ext cx="3888432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/>
              <a:t>D.O.M</a:t>
            </a:r>
            <a:r>
              <a:rPr lang="it-IT" sz="2000" b="1" dirty="0"/>
              <a:t>.   </a:t>
            </a:r>
            <a:endParaRPr lang="it-IT" sz="2000" b="1" dirty="0" smtClean="0"/>
          </a:p>
          <a:p>
            <a:pPr algn="ctr">
              <a:lnSpc>
                <a:spcPct val="150000"/>
              </a:lnSpc>
            </a:pPr>
            <a:r>
              <a:rPr lang="it-IT" sz="1200" dirty="0" smtClean="0"/>
              <a:t>sulle </a:t>
            </a:r>
            <a:r>
              <a:rPr lang="it-IT" sz="1200" dirty="0"/>
              <a:t>facciate delle chiese </a:t>
            </a:r>
            <a:r>
              <a:rPr lang="it-IT" sz="1200" dirty="0" smtClean="0"/>
              <a:t>significa:     </a:t>
            </a:r>
          </a:p>
          <a:p>
            <a:pPr algn="ctr">
              <a:lnSpc>
                <a:spcPct val="150000"/>
              </a:lnSpc>
            </a:pPr>
            <a:r>
              <a:rPr lang="it-IT" sz="1200" i="1" dirty="0" smtClean="0"/>
              <a:t>Deo </a:t>
            </a:r>
            <a:r>
              <a:rPr lang="it-IT" sz="1200" i="1" dirty="0" err="1"/>
              <a:t>Optimo</a:t>
            </a:r>
            <a:r>
              <a:rPr lang="it-IT" sz="1200" i="1" dirty="0"/>
              <a:t> </a:t>
            </a:r>
            <a:r>
              <a:rPr lang="it-IT" sz="1200" i="1" dirty="0" err="1"/>
              <a:t>Maximo</a:t>
            </a:r>
            <a:r>
              <a:rPr lang="it-IT" sz="1200" i="1" dirty="0"/>
              <a:t>  </a:t>
            </a:r>
            <a:r>
              <a:rPr lang="it-IT" sz="1200" dirty="0" smtClean="0"/>
              <a:t>è </a:t>
            </a:r>
            <a:r>
              <a:rPr lang="it-IT" sz="1200" dirty="0"/>
              <a:t>una frase in latino che significa </a:t>
            </a:r>
            <a:endParaRPr lang="it-IT" sz="1200" dirty="0" smtClean="0"/>
          </a:p>
          <a:p>
            <a:pPr algn="ctr">
              <a:lnSpc>
                <a:spcPct val="150000"/>
              </a:lnSpc>
            </a:pPr>
            <a:r>
              <a:rPr lang="it-IT" sz="1200" dirty="0" smtClean="0"/>
              <a:t>«</a:t>
            </a:r>
            <a:r>
              <a:rPr lang="it-IT" sz="1200" b="1" dirty="0" smtClean="0"/>
              <a:t>A</a:t>
            </a:r>
            <a:r>
              <a:rPr lang="it-IT" sz="1200" dirty="0" smtClean="0"/>
              <a:t> </a:t>
            </a:r>
            <a:r>
              <a:rPr lang="it-IT" sz="1200" dirty="0"/>
              <a:t>(o per mezzo di) </a:t>
            </a:r>
            <a:r>
              <a:rPr lang="it-IT" sz="1200" b="1" dirty="0"/>
              <a:t>Dio, il più buono, il più </a:t>
            </a:r>
            <a:r>
              <a:rPr lang="it-IT" sz="1200" b="1" dirty="0" smtClean="0"/>
              <a:t>grande</a:t>
            </a:r>
            <a:r>
              <a:rPr lang="it-IT" sz="1200" dirty="0" smtClean="0"/>
              <a:t>».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97758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2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6" y="-9000"/>
            <a:ext cx="12205153" cy="6876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703512" y="548680"/>
            <a:ext cx="7416824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600" b="1" dirty="0" smtClean="0"/>
              <a:t>La Parrocchiale di GOVERNOLO</a:t>
            </a:r>
          </a:p>
          <a:p>
            <a:pPr algn="ctr">
              <a:lnSpc>
                <a:spcPct val="150000"/>
              </a:lnSpc>
            </a:pPr>
            <a:r>
              <a:rPr lang="it-IT" sz="2400" b="1" dirty="0" smtClean="0"/>
              <a:t>è dedicata a San Erasmo e a San Agostino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14702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4292</TotalTime>
  <Words>77</Words>
  <Application>Microsoft Office PowerPoint</Application>
  <PresentationFormat>Widescreen</PresentationFormat>
  <Paragraphs>16</Paragraphs>
  <Slides>54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Comic Sans MS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Governolo  foto della chiesa parrocchiale  prima del terremoto 2012</dc:title>
  <dc:creator>Claudio</dc:creator>
  <cp:lastModifiedBy>PC Claudio</cp:lastModifiedBy>
  <cp:revision>331</cp:revision>
  <dcterms:created xsi:type="dcterms:W3CDTF">2012-07-04T21:11:42Z</dcterms:created>
  <dcterms:modified xsi:type="dcterms:W3CDTF">2021-05-13T00:20:31Z</dcterms:modified>
</cp:coreProperties>
</file>